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6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6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04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7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07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34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6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7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4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F22BE-52A7-4D0F-998A-12B4F88BB72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5090-61B2-460D-A513-A34EBC8044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0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christmas pomander cra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23" y="260648"/>
            <a:ext cx="3107713" cy="268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ristmas pomander cra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980728"/>
            <a:ext cx="4526868" cy="301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andmade wire Christmas Tree ornam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2312800" cy="307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0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elt christmas orna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910760" cy="291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elt christmas orna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666" y="260648"/>
            <a:ext cx="3321899" cy="276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felt christmas orna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674" y="3573016"/>
            <a:ext cx="3672408" cy="275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IY: felt mistletoe &amp; mistletoe pomander ornament tutorial By Craft Gossi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52159"/>
            <a:ext cx="2520280" cy="334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9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adult christmas craf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3791744" cy="308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8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Stowe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Eastwood</dc:creator>
  <cp:lastModifiedBy>Hannah Eastwood</cp:lastModifiedBy>
  <cp:revision>5</cp:revision>
  <dcterms:created xsi:type="dcterms:W3CDTF">2017-10-26T13:35:04Z</dcterms:created>
  <dcterms:modified xsi:type="dcterms:W3CDTF">2017-11-06T11:38:52Z</dcterms:modified>
</cp:coreProperties>
</file>